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8557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ru-RU" sz="2000" b="1" dirty="0" smtClean="0">
                <a:solidFill>
                  <a:srgbClr val="003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Запись на программы дополнительного образования с помощью информационной платформы «навигатор дополнительного образования»</a:t>
            </a:r>
            <a:endParaRPr lang="ru-RU" sz="2000" b="1" dirty="0">
              <a:solidFill>
                <a:srgbClr val="0037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edo.72to.ru</a:t>
            </a:r>
            <a:endParaRPr lang="ru-RU" sz="2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16" y="3602038"/>
            <a:ext cx="3159507" cy="248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042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195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ЛИЧНЫЙ КАБИНЕТ ПОЛЬЗОВАТЕЛЯ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4149" y="1741798"/>
            <a:ext cx="5510364" cy="386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/>
          <p:cNvSpPr/>
          <p:nvPr/>
        </p:nvSpPr>
        <p:spPr>
          <a:xfrm flipV="1">
            <a:off x="706022" y="3414210"/>
            <a:ext cx="1458098" cy="341460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555" y="2739456"/>
            <a:ext cx="3373158" cy="1867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530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2" y="723223"/>
            <a:ext cx="9905998" cy="1478570"/>
          </a:xfrm>
        </p:spPr>
        <p:txBody>
          <a:bodyPr anchor="t"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                    Перейти на портал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                    навигатора по ссылке: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                       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edo.72to.ru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622" y="1639330"/>
            <a:ext cx="9287008" cy="457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трелка вправо 3"/>
          <p:cNvSpPr/>
          <p:nvPr/>
        </p:nvSpPr>
        <p:spPr>
          <a:xfrm>
            <a:off x="2575420" y="864066"/>
            <a:ext cx="1954636" cy="394928"/>
          </a:xfrm>
          <a:prstGeom prst="rightArrow">
            <a:avLst/>
          </a:prstGeom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5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6794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Способы выбора 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программ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модуль «программы»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924" y="2097089"/>
            <a:ext cx="5025259" cy="3951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748" y="2097088"/>
            <a:ext cx="4841809" cy="395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07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9709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Способы выбора 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программ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модуль «Организации»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0" y="2029975"/>
            <a:ext cx="4039211" cy="353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273" y="2029975"/>
            <a:ext cx="4001549" cy="353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123" y="2029975"/>
            <a:ext cx="3816969" cy="353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431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Способы выбора </a:t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программ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картографический модуль 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(карта сайта)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840" y="1845276"/>
            <a:ext cx="5176007" cy="3590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516" y="1845276"/>
            <a:ext cx="5922627" cy="3590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009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Способы выбора </a:t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программ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Вкладка «поиск» на главной странице 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Навигатора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986" y="2084728"/>
            <a:ext cx="5177231" cy="3893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31" y="2084729"/>
            <a:ext cx="5301950" cy="3893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255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Карточка программы в каталоге программ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219" y="2047381"/>
            <a:ext cx="4802267" cy="359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93" y="2047381"/>
            <a:ext cx="4992852" cy="359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604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Вкладка «записаться\записаться в группу»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1145" y="1792288"/>
            <a:ext cx="4520878" cy="354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/>
          <p:cNvSpPr/>
          <p:nvPr/>
        </p:nvSpPr>
        <p:spPr>
          <a:xfrm flipV="1">
            <a:off x="1828799" y="3134906"/>
            <a:ext cx="1795850" cy="341460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5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7138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Этапы заполнения данных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606" y="1730707"/>
            <a:ext cx="5719993" cy="3731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/>
          <p:cNvSpPr/>
          <p:nvPr/>
        </p:nvSpPr>
        <p:spPr>
          <a:xfrm flipV="1">
            <a:off x="412364" y="3254838"/>
            <a:ext cx="1458098" cy="341460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604" y="5623483"/>
            <a:ext cx="3232065" cy="678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541" y="2954933"/>
            <a:ext cx="3638190" cy="1880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4425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57</TotalTime>
  <Words>30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Trebuchet MS</vt:lpstr>
      <vt:lpstr>Tw Cen MT</vt:lpstr>
      <vt:lpstr>Контур</vt:lpstr>
      <vt:lpstr> Запись на программы дополнительного образования с помощью информационной платформы «навигатор дополнительного образования»</vt:lpstr>
      <vt:lpstr>                       Перейти на портал                        навигатора по ссылке:                            edo.72to.ru </vt:lpstr>
      <vt:lpstr>Способы выбора  программ   модуль «программы»</vt:lpstr>
      <vt:lpstr>Способы выбора  программ модуль «Организации»</vt:lpstr>
      <vt:lpstr>Способы выбора  программ картографический модуль  (карта сайта) </vt:lpstr>
      <vt:lpstr>Способы выбора  программ Вкладка «поиск» на главной странице  Навигатора </vt:lpstr>
      <vt:lpstr>Карточка программы в каталоге программ</vt:lpstr>
      <vt:lpstr>Вкладка «записаться\записаться в группу»</vt:lpstr>
      <vt:lpstr>Этапы заполнения данных</vt:lpstr>
      <vt:lpstr>ЛИЧНЫЙ КАБИНЕТ ПОЛЬЗОВАТЕЛЯ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Запись на программы дополнительного образования с помощью информационной платформы «навигатор дополнительного образования»</dc:title>
  <dc:creator>Лавник Светлана Анатольевна</dc:creator>
  <cp:lastModifiedBy>Лавник Светлана Анатольевна</cp:lastModifiedBy>
  <cp:revision>23</cp:revision>
  <dcterms:created xsi:type="dcterms:W3CDTF">2024-08-01T03:02:30Z</dcterms:created>
  <dcterms:modified xsi:type="dcterms:W3CDTF">2024-08-01T04:01:33Z</dcterms:modified>
</cp:coreProperties>
</file>